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395370-B531-49F0-B526-333518D2AD3A}" v="3" dt="2022-02-20T20:51:24.174"/>
  </p1510:revLst>
</p1510:revInfo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" userId="4169b7125bb4e923" providerId="LiveId" clId="{69395370-B531-49F0-B526-333518D2AD3A}"/>
    <pc:docChg chg="modSld">
      <pc:chgData name="miguel" userId="4169b7125bb4e923" providerId="LiveId" clId="{69395370-B531-49F0-B526-333518D2AD3A}" dt="2022-02-20T20:51:36.902" v="37" actId="14100"/>
      <pc:docMkLst>
        <pc:docMk/>
      </pc:docMkLst>
      <pc:sldChg chg="addSp modSp mod">
        <pc:chgData name="miguel" userId="4169b7125bb4e923" providerId="LiveId" clId="{69395370-B531-49F0-B526-333518D2AD3A}" dt="2022-02-20T20:51:36.902" v="37" actId="14100"/>
        <pc:sldMkLst>
          <pc:docMk/>
          <pc:sldMk cId="0" sldId="257"/>
        </pc:sldMkLst>
        <pc:spChg chg="ord">
          <ac:chgData name="miguel" userId="4169b7125bb4e923" providerId="LiveId" clId="{69395370-B531-49F0-B526-333518D2AD3A}" dt="2022-02-20T20:47:21.710" v="8" actId="167"/>
          <ac:spMkLst>
            <pc:docMk/>
            <pc:sldMk cId="0" sldId="257"/>
            <ac:spMk id="30" creationId="{9A54DB71-5A17-4B46-9DDC-9E1A29FA09BE}"/>
          </ac:spMkLst>
        </pc:spChg>
        <pc:picChg chg="add mod ord modCrop">
          <ac:chgData name="miguel" userId="4169b7125bb4e923" providerId="LiveId" clId="{69395370-B531-49F0-B526-333518D2AD3A}" dt="2022-02-20T20:51:36.902" v="37" actId="14100"/>
          <ac:picMkLst>
            <pc:docMk/>
            <pc:sldMk cId="0" sldId="257"/>
            <ac:picMk id="3" creationId="{DD6E8D49-A939-4B24-AC1B-A0C938DBA6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483520" y="2287088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de Algoritmos de Búsqueda de Rutas para la </a:t>
            </a:r>
            <a:r>
              <a:rPr lang="es-MX" sz="3800" dirty="0"/>
              <a:t>P</a:t>
            </a:r>
            <a:r>
              <a:rPr lang="es-MX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revención de Acoso sexual 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/>
          <p:nvPr/>
        </p:nvSpPr>
        <p:spPr>
          <a:xfrm rot="10800000" flipH="1">
            <a:off x="4292075" y="947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Tiempos de ejecución del algoritmo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 rot="10800000" flipH="1">
            <a:off x="52765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0" name="Google Shape;470;p9"/>
          <p:cNvSpPr/>
          <p:nvPr/>
        </p:nvSpPr>
        <p:spPr>
          <a:xfrm>
            <a:off x="5733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716975" y="1630200"/>
            <a:ext cx="3425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Tiempos de ejecución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las unidades de medida, por ejemplo, minutos, horas...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5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2" r="11313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2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6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8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&amp; </a:t>
            </a: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1" name="Google Shape;511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2" name="Google Shape;512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3" name="Google Shape;513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4" name="Google Shape;514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9" name="Google Shape;519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0" name="Google Shape;520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timización </a:t>
              </a:r>
              <a:r>
                <a:rPr lang="en-US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7" name="Google Shape;527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28" name="Google Shape;52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6" name="Google Shape;536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3" name="Google Shape;543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4" name="Google Shape;544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2" name="Google Shape;552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3" name="Google Shape;553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8" name="Google Shape;608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09" name="Google Shape;609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</a:t>
            </a:r>
            <a:r>
              <a:rPr lang="en-US" i="1">
                <a:solidFill>
                  <a:schemeClr val="accent2"/>
                </a:solidFill>
              </a:rPr>
              <a:t>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Matemática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615" name="Google Shape;615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7" name="Google Shape;617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8" name="Google Shape;618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9" name="Google Shape;619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1" name="Google Shape;621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2" name="Google Shape;622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0" name="Google Shape;630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pero sí en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</a:t>
            </a:r>
            <a:r>
              <a:rPr lang="en-US" sz="2200">
                <a:solidFill>
                  <a:srgbClr val="001E33"/>
                </a:solidFill>
              </a:rPr>
              <a:t>Energy and Storage Optimization in Precision Livestock Farming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</a:t>
            </a:r>
            <a:r>
              <a:rPr lang="en-US" i="1">
                <a:solidFill>
                  <a:schemeClr val="accent2"/>
                </a:solidFill>
              </a:rPr>
              <a:t>monitores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09;p2">
            <a:extLst>
              <a:ext uri="{FF2B5EF4-FFF2-40B4-BE49-F238E27FC236}">
                <a16:creationId xmlns:a16="http://schemas.microsoft.com/office/drawing/2014/main" id="{9A54DB71-5A17-4B46-9DDC-9E1A29FA09BE}"/>
              </a:ext>
            </a:extLst>
          </p:cNvPr>
          <p:cNvSpPr/>
          <p:nvPr/>
        </p:nvSpPr>
        <p:spPr>
          <a:xfrm>
            <a:off x="2467401" y="1889321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452770" y="1633038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205076" y="1834047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616745" y="4206182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4684306" y="4217032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Pablo </a:t>
            </a:r>
            <a:r>
              <a:rPr lang="en-US" sz="2200" b="1" dirty="0" err="1">
                <a:solidFill>
                  <a:srgbClr val="001E33"/>
                </a:solidFill>
              </a:rPr>
              <a:t>Micolta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dirty="0">
                <a:solidFill>
                  <a:srgbClr val="001E33"/>
                </a:solidFill>
              </a:rPr>
              <a:t>Edición del Informe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8022" y="4172727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Daniel Palacio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Codification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Preliminar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"/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http://github.com/yourUserName/proyecto/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361440" y="4206182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URL donde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 encuentra su proyecto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 eliminar el círculo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6996626" y="6335156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pSp>
        <p:nvGrpSpPr>
          <p:cNvPr id="224" name="Google Shape;224;p2"/>
          <p:cNvGrpSpPr/>
          <p:nvPr/>
        </p:nvGrpSpPr>
        <p:grpSpPr>
          <a:xfrm>
            <a:off x="6527994" y="1644327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7" name="Google Shape;227;p2"/>
          <p:cNvSpPr/>
          <p:nvPr/>
        </p:nvSpPr>
        <p:spPr>
          <a:xfrm>
            <a:off x="3261725" y="6188925"/>
            <a:ext cx="21147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11;p2">
            <a:extLst>
              <a:ext uri="{FF2B5EF4-FFF2-40B4-BE49-F238E27FC236}">
                <a16:creationId xmlns:a16="http://schemas.microsoft.com/office/drawing/2014/main" id="{2514E128-3CFB-45B6-B7B8-ADB5143CBC48}"/>
              </a:ext>
            </a:extLst>
          </p:cNvPr>
          <p:cNvSpPr/>
          <p:nvPr/>
        </p:nvSpPr>
        <p:spPr>
          <a:xfrm>
            <a:off x="2429380" y="4229915"/>
            <a:ext cx="2192760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dirty="0">
                <a:solidFill>
                  <a:srgbClr val="001E33"/>
                </a:solidFill>
              </a:rPr>
              <a:t>Miguel A. Martínez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 General</a:t>
            </a:r>
            <a:endParaRPr sz="220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 joven con una playera de color gris&#10;&#10;Descripción generada automáticamente">
            <a:extLst>
              <a:ext uri="{FF2B5EF4-FFF2-40B4-BE49-F238E27FC236}">
                <a16:creationId xmlns:a16="http://schemas.microsoft.com/office/drawing/2014/main" id="{DD6E8D49-A939-4B24-AC1B-A0C938DBA6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95" t="8758" r="-1425" b="16972"/>
          <a:stretch/>
        </p:blipFill>
        <p:spPr>
          <a:xfrm>
            <a:off x="2332384" y="1867348"/>
            <a:ext cx="2289755" cy="2222577"/>
          </a:xfrm>
          <a:prstGeom prst="flowChartConnector">
            <a:avLst/>
          </a:prstGeom>
        </p:spPr>
      </p:pic>
      <p:sp>
        <p:nvSpPr>
          <p:cNvPr id="32" name="Google Shape;207;p2">
            <a:extLst>
              <a:ext uri="{FF2B5EF4-FFF2-40B4-BE49-F238E27FC236}">
                <a16:creationId xmlns:a16="http://schemas.microsoft.com/office/drawing/2014/main" id="{1424F02E-7458-4587-B2F4-D7D7EAC5EEAE}"/>
              </a:ext>
            </a:extLst>
          </p:cNvPr>
          <p:cNvSpPr/>
          <p:nvPr/>
        </p:nvSpPr>
        <p:spPr>
          <a:xfrm>
            <a:off x="4729666" y="1918501"/>
            <a:ext cx="2102040" cy="22876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10" b="-1365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4268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5108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sea necesario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cambiar nada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05e9140ba5_0_31"/>
          <p:cNvSpPr/>
          <p:nvPr/>
        </p:nvSpPr>
        <p:spPr>
          <a:xfrm rot="10800000" flipH="1">
            <a:off x="2744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05e9140ba5_0_92"/>
          <p:cNvSpPr/>
          <p:nvPr/>
        </p:nvSpPr>
        <p:spPr>
          <a:xfrm rot="10800000" flipH="1">
            <a:off x="32012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7" name="Google Shape;327;g105e9140ba5_0_92"/>
          <p:cNvSpPr/>
          <p:nvPr/>
        </p:nvSpPr>
        <p:spPr>
          <a:xfrm>
            <a:off x="4118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05e9140ba5_0_92"/>
          <p:cNvSpPr/>
          <p:nvPr/>
        </p:nvSpPr>
        <p:spPr>
          <a:xfrm flipH="1">
            <a:off x="5444338" y="3920352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Ruta con el menor riesgo promedio ponderado de acoso sin superar una distancia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 más corto restringido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</a:t>
            </a:r>
            <a:r>
              <a:rPr lang="en-US" i="1">
                <a:solidFill>
                  <a:schemeClr val="accent2"/>
                </a:solidFill>
              </a:rPr>
              <a:t>gráficas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5" name="Google Shape;395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7" name="Google Shape;397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c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olore</a:t>
            </a:r>
            <a:r>
              <a:rPr lang="en-US" i="1">
                <a:solidFill>
                  <a:schemeClr val="accent2"/>
                </a:solidFill>
              </a:rPr>
              <a:t>s para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401" name="Google Shape;401;p3"/>
            <p:cNvPicPr preferRelativeResize="0"/>
            <p:nvPr/>
          </p:nvPicPr>
          <p:blipFill rotWithShape="1">
            <a:blip r:embed="rId4">
              <a:alphaModFix/>
            </a:blip>
            <a:srcRect t="12021" b="11402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05" name="Google Shape;40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5" name="Google Shape;415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8" name="Google Shape;418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0" name="Google Shape;420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/>
        </p:nvGraphicFramePr>
        <p:xfrm>
          <a:off x="471720" y="1194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 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3" name="Google Shape;423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7" name="Google Shape;4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camino más corto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 más corta obtenida sin superar un riesgo medio ponderado de acoso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más corta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 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menor riesgo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51637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Menor riesgo medio ponderado de acoso obtenido sin superar una distancia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5e9140ba5_0_16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g105e9140ba5_0_161"/>
          <p:cNvSpPr/>
          <p:nvPr/>
        </p:nvSpPr>
        <p:spPr>
          <a:xfrm>
            <a:off x="43776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6122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647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una distancia (metros)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g105e9140ba5_0_16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05e9140ba5_0_16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1300</Words>
  <Application>Microsoft Office PowerPoint</Application>
  <PresentationFormat>Panorámica</PresentationFormat>
  <Paragraphs>211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Calibri</vt:lpstr>
      <vt:lpstr>Times New Roman</vt:lpstr>
      <vt:lpstr>Fira Sans Extra Condensed</vt:lpstr>
      <vt:lpstr>Arial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miguel</cp:lastModifiedBy>
  <cp:revision>1</cp:revision>
  <dcterms:created xsi:type="dcterms:W3CDTF">2020-06-26T14:36:07Z</dcterms:created>
  <dcterms:modified xsi:type="dcterms:W3CDTF">2022-02-20T20:51:45Z</dcterms:modified>
</cp:coreProperties>
</file>